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n ruth roda" initials="jrr" lastIdx="9" clrIdx="0">
    <p:extLst>
      <p:ext uri="{19B8F6BF-5375-455C-9EA6-DF929625EA0E}">
        <p15:presenceInfo xmlns:p15="http://schemas.microsoft.com/office/powerpoint/2012/main" userId="96d7bd45bace50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7-03T21:57:44.358" idx="1">
    <p:pos x="7680" y="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84B71-6F13-404A-ACE3-B292FD9E7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72CDF-4E73-43A2-9CC0-F40FD963E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B7A44-1A18-43B4-9FD5-6D5DE00D6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69E0-BA2A-4296-8960-7086D922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2271C-2D57-4BBB-A15B-CC24BD04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2431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7D973-EF6C-41E2-A7C5-1446C1C51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6FCAD-71A4-4D1B-993C-E2C74E21D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07467-0754-43DC-8957-F3174302C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84116-0224-4568-B811-BC1F127C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AABF7-12B7-4E62-A14C-0CA26B94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61283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2A69-1B5A-4AF0-BB4E-15B4E06D4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E524F-670D-4C18-AED3-2B0A04963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75A5D-E593-4C90-9B62-7EB40B227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E54A0-532A-41D0-A635-97508B5B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6D677-9473-4E86-BFCB-6B075AAC8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3381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BB3C-B1AA-4593-BD1B-4426F77A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B2CED-0293-4FB5-86E4-43A4B57F4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E7B65-9791-41C5-8222-E41476EBA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67E07-E0E4-4BBE-B90E-5CB8535C9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554E5-84A4-4C3B-A4B3-54827DC8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74EBB-8434-4FE4-A42B-28C7892E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4104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1BFE-22CD-45EC-8E3C-C4E535EB1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6BCC3-B1D0-4AA1-9CBB-B07316DC9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1E374-4FC3-4C68-B0CF-C45B38EC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77B1C3-F1CB-49A8-A058-8796CC4BE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33F2E-48AB-48FF-887C-6B7038D116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A8DF44-CF44-4154-8A68-57397D087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8A334D-A166-48AD-970F-6C5E7C45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F7C602-BEDB-4B16-9591-9962D94CD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0076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CD68-4A42-485F-BF94-9DD0A24F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6AF9D4-EF8F-48DD-8C20-0D4631A30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35CCD4-841C-438B-8087-25F2B94C5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6174C-3F37-41EC-92D0-46054AA61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29467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1C48D-20C5-4247-B065-14CA5E5B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F8360F-D361-4C7C-BA76-D2ABCAB19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5FAE0-E573-4D22-9195-5AA03823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6108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9E225-CA93-495C-81B6-7DF818814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2F161-BAC0-432E-8A2A-713CD4054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60E1E-3E87-49C8-9F60-6B0D23CE6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DBE1C-5DBC-495D-B488-34414673D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C459D-CE77-4940-883B-9C2791BBA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4D32C-AEE7-4630-9246-033C4FA2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0277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197AD-FABF-4147-AF7F-02E23A378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098B6C-E72D-44BF-8590-2B522D38F9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88809-069F-4A1E-B6F1-4CC5C5C3B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60D0F-CF70-4F07-8BB4-915590B4C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E83F4-DD6A-484C-A7F9-B6323A8A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CEA28-794A-43EF-B101-EF77AB85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2674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9F19-2C4F-4E04-BEC2-E20C262E1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76AC0-D1FA-41CF-81F9-ABF259C38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2E095-FE11-4048-94F9-2FCDDAA4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1D160-0140-415A-BE05-D9E08275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2C7E8-D4AA-49A8-A6FE-8A57FFC99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21846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703F55-BD23-4853-B801-4C3982474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4EEAC-4AF9-4D73-B661-D125A0B2C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88EC1-0C55-4199-88F9-3BF95E2CE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ACBCB-23BF-4200-8BEC-2543CB29D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11EA4-1072-410E-8DAD-9D26D209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47498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F95D10-4046-4B33-9684-7A496679C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B77C5-8340-4233-A063-C6FC8EE3F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03519-6EB2-47D0-B0D7-D8E5A5CEE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F02C9-340D-48A7-AE15-5B0838CADAFC}" type="datetimeFigureOut">
              <a:rPr lang="en-PH" smtClean="0"/>
              <a:t>6/29/2025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52E1A-AD19-417C-BC3B-13A139C34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CC6F3-AE83-4CC9-8EA7-503BC775E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C3B3B-1AB4-4512-BF58-798C8440821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3898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513A79-BC22-DC4D-5575-A4CC1A2A6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85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36EFDB-C6E5-440D-8AA8-F7C9AE67A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912" y="2982351"/>
            <a:ext cx="4740812" cy="675249"/>
          </a:xfrm>
        </p:spPr>
        <p:txBody>
          <a:bodyPr>
            <a:normAutofit/>
          </a:bodyPr>
          <a:lstStyle/>
          <a:p>
            <a:r>
              <a:rPr lang="en-PH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9:23, 14:26-27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A11A7-E285-4F83-8A44-FDCAFED4B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9316" y="6341805"/>
            <a:ext cx="3652684" cy="510457"/>
          </a:xfrm>
        </p:spPr>
        <p:txBody>
          <a:bodyPr>
            <a:normAutofit fontScale="92500" lnSpcReduction="10000"/>
          </a:bodyPr>
          <a:lstStyle/>
          <a:p>
            <a:r>
              <a:rPr lang="en-PH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M. Lago</a:t>
            </a:r>
          </a:p>
        </p:txBody>
      </p:sp>
    </p:spTree>
    <p:extLst>
      <p:ext uri="{BB962C8B-B14F-4D97-AF65-F5344CB8AC3E}">
        <p14:creationId xmlns:p14="http://schemas.microsoft.com/office/powerpoint/2010/main" val="1260443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6CDE5C-B4C5-4142-A494-58DBB8707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79886E-6D66-4B9A-BF7D-C57C04B16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75987" cy="254030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I.</a:t>
            </a:r>
            <a:b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PH" sz="1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</a:t>
            </a:r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- OMMITMENT</a:t>
            </a:r>
          </a:p>
        </p:txBody>
      </p:sp>
    </p:spTree>
    <p:extLst>
      <p:ext uri="{BB962C8B-B14F-4D97-AF65-F5344CB8AC3E}">
        <p14:creationId xmlns:p14="http://schemas.microsoft.com/office/powerpoint/2010/main" val="51340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DD5D47-ACC3-4EA7-98F9-C7ACFFDFD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1EE9F-983A-46BD-BAC6-728821EDA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346265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PH" sz="4400" b="1" u="sng" dirty="0">
                <a:solidFill>
                  <a:srgbClr val="FF0000"/>
                </a:solidFill>
              </a:rPr>
              <a:t>Commitment to God’s Word </a:t>
            </a:r>
            <a:r>
              <a:rPr lang="en-PH" sz="4400" b="1" dirty="0"/>
              <a:t>– Jos. 1:8, Matt. 4:4, 1 Tim. 3:14-17</a:t>
            </a:r>
          </a:p>
          <a:p>
            <a:pPr marL="514350" indent="-514350">
              <a:buAutoNum type="alphaUcPeriod"/>
            </a:pPr>
            <a:r>
              <a:rPr lang="en-PH" sz="4400" b="1" u="sng" dirty="0">
                <a:solidFill>
                  <a:srgbClr val="FF0000"/>
                </a:solidFill>
              </a:rPr>
              <a:t>Commitment to God’s Will</a:t>
            </a:r>
            <a:r>
              <a:rPr lang="en-PH" sz="4400" b="1" dirty="0"/>
              <a:t> – 1 Tim. 1:1</a:t>
            </a:r>
          </a:p>
          <a:p>
            <a:pPr marL="514350" indent="-514350">
              <a:buAutoNum type="alphaUcPeriod"/>
            </a:pPr>
            <a:r>
              <a:rPr lang="en-PH" sz="4400" b="1" u="sng" dirty="0">
                <a:solidFill>
                  <a:srgbClr val="FF0000"/>
                </a:solidFill>
              </a:rPr>
              <a:t>Commitment to Making Disciples </a:t>
            </a:r>
            <a:r>
              <a:rPr lang="en-PH" sz="4400" b="1" dirty="0"/>
              <a:t>– Matt. 28:19-20, 2 Tim. 2:2</a:t>
            </a:r>
          </a:p>
        </p:txBody>
      </p:sp>
    </p:spTree>
    <p:extLst>
      <p:ext uri="{BB962C8B-B14F-4D97-AF65-F5344CB8AC3E}">
        <p14:creationId xmlns:p14="http://schemas.microsoft.com/office/powerpoint/2010/main" val="325123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A7ED8E-7BFA-45D0-889E-ACB6E7EB8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B80502-D033-42DB-8E15-B62DBED3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5043805"/>
            <a:ext cx="6248400" cy="181419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PH" sz="6000" b="1" dirty="0">
                <a:latin typeface="Arial Black" panose="020B0A04020102020204" pitchFamily="34" charset="0"/>
              </a:rPr>
              <a:t>II.</a:t>
            </a:r>
            <a:br>
              <a:rPr lang="en-PH" sz="6000" b="1" dirty="0">
                <a:latin typeface="Arial Black" panose="020B0A04020102020204" pitchFamily="34" charset="0"/>
              </a:rPr>
            </a:br>
            <a:r>
              <a:rPr lang="en-PH" sz="9800" b="1" dirty="0">
                <a:solidFill>
                  <a:srgbClr val="FF0000"/>
                </a:solidFill>
                <a:latin typeface="Arial Black" panose="020B0A04020102020204" pitchFamily="34" charset="0"/>
              </a:rPr>
              <a:t>O</a:t>
            </a:r>
            <a:r>
              <a:rPr lang="en-PH" sz="6000" b="1" dirty="0">
                <a:latin typeface="Arial Black" panose="020B0A04020102020204" pitchFamily="34" charset="0"/>
              </a:rPr>
              <a:t> - BEDIENCE</a:t>
            </a:r>
          </a:p>
        </p:txBody>
      </p:sp>
    </p:spTree>
    <p:extLst>
      <p:ext uri="{BB962C8B-B14F-4D97-AF65-F5344CB8AC3E}">
        <p14:creationId xmlns:p14="http://schemas.microsoft.com/office/powerpoint/2010/main" val="59958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9E0C7A-C297-43B8-B1F3-A4BD359EC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6B6A5-E850-42F6-8D7E-8AF756467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353885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PH" sz="6000" b="1" u="sng" dirty="0">
                <a:solidFill>
                  <a:srgbClr val="FF0000"/>
                </a:solidFill>
              </a:rPr>
              <a:t>Obedience to Hate our Families and Ourselves. </a:t>
            </a:r>
            <a:r>
              <a:rPr lang="en-PH" sz="6000" b="1" dirty="0"/>
              <a:t>– Luke 14:26</a:t>
            </a:r>
          </a:p>
          <a:p>
            <a:pPr marL="514350" indent="-514350">
              <a:buAutoNum type="alphaUcPeriod"/>
            </a:pPr>
            <a:r>
              <a:rPr lang="en-PH" sz="6000" b="1" u="sng" dirty="0">
                <a:solidFill>
                  <a:srgbClr val="FF0000"/>
                </a:solidFill>
              </a:rPr>
              <a:t>Obedience to carry our own Cross. </a:t>
            </a:r>
            <a:r>
              <a:rPr lang="en-PH" sz="6000" b="1" dirty="0"/>
              <a:t>– Luke 14:27</a:t>
            </a:r>
          </a:p>
        </p:txBody>
      </p:sp>
    </p:spTree>
    <p:extLst>
      <p:ext uri="{BB962C8B-B14F-4D97-AF65-F5344CB8AC3E}">
        <p14:creationId xmlns:p14="http://schemas.microsoft.com/office/powerpoint/2010/main" val="40794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088251-47E2-4D9D-9CBB-7A5E613DF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0C8AF-9A1C-47F6-BB9A-B87652632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832" y="3716592"/>
            <a:ext cx="8362336" cy="2445057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P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III.</a:t>
            </a:r>
          </a:p>
          <a:p>
            <a:pPr marL="0" indent="0">
              <a:buNone/>
            </a:pPr>
            <a:r>
              <a:rPr lang="en-PH" sz="17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  <a:r>
              <a:rPr lang="en-P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- ACRIFICE</a:t>
            </a:r>
          </a:p>
        </p:txBody>
      </p:sp>
    </p:spTree>
    <p:extLst>
      <p:ext uri="{BB962C8B-B14F-4D97-AF65-F5344CB8AC3E}">
        <p14:creationId xmlns:p14="http://schemas.microsoft.com/office/powerpoint/2010/main" val="30676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CE51EC-1FC7-4861-888E-1AE715860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51A16-43C1-406B-A679-359A0CB54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5495"/>
            <a:ext cx="10515600" cy="3557537"/>
          </a:xfrm>
          <a:solidFill>
            <a:schemeClr val="bg1"/>
          </a:solidFill>
        </p:spPr>
        <p:txBody>
          <a:bodyPr/>
          <a:lstStyle/>
          <a:p>
            <a:pPr marL="514350" indent="-514350">
              <a:buAutoNum type="alphaUcPeriod"/>
            </a:pPr>
            <a:r>
              <a:rPr lang="en-PH" sz="5400" b="1" dirty="0"/>
              <a:t>Sacrifice our Treasures.</a:t>
            </a:r>
          </a:p>
          <a:p>
            <a:pPr marL="514350" indent="-514350">
              <a:buAutoNum type="alphaUcPeriod"/>
            </a:pPr>
            <a:r>
              <a:rPr lang="en-PH" sz="5400" b="1" dirty="0"/>
              <a:t>Sacrifice our Time.</a:t>
            </a:r>
          </a:p>
          <a:p>
            <a:pPr marL="514350" indent="-514350">
              <a:buAutoNum type="alphaUcPeriod"/>
            </a:pPr>
            <a:r>
              <a:rPr lang="en-PH" sz="5400" b="1" dirty="0"/>
              <a:t>Sacrifice our Talents.</a:t>
            </a:r>
          </a:p>
          <a:p>
            <a:pPr marL="514350" indent="-514350">
              <a:buAutoNum type="alphaUcPeriod"/>
            </a:pPr>
            <a:r>
              <a:rPr lang="en-PH" sz="5400" b="1" dirty="0"/>
              <a:t>Sacrifice our True Life.</a:t>
            </a:r>
          </a:p>
          <a:p>
            <a:pPr marL="514350" indent="-514350">
              <a:buAutoNum type="alphaUcPeriod"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25614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750037-972D-4D20-A28B-72BFFBCDE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B1755-F5E0-4474-A930-90026153A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660502"/>
            <a:ext cx="6870290" cy="248090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PH" sz="7200" b="1" dirty="0">
                <a:latin typeface="Arial Black" panose="020B0A04020102020204" pitchFamily="34" charset="0"/>
              </a:rPr>
              <a:t>IV.</a:t>
            </a:r>
          </a:p>
          <a:p>
            <a:pPr marL="0" indent="0">
              <a:buNone/>
            </a:pPr>
            <a:r>
              <a:rPr lang="en-PH" sz="13600" b="1" dirty="0">
                <a:solidFill>
                  <a:srgbClr val="FF0000"/>
                </a:solidFill>
                <a:latin typeface="Arial Black" panose="020B0A04020102020204" pitchFamily="34" charset="0"/>
              </a:rPr>
              <a:t>T</a:t>
            </a:r>
            <a:r>
              <a:rPr lang="en-PH" sz="7200" b="1" dirty="0">
                <a:latin typeface="Arial Black" panose="020B0A04020102020204" pitchFamily="34" charset="0"/>
              </a:rPr>
              <a:t> – ENACITY.</a:t>
            </a:r>
          </a:p>
        </p:txBody>
      </p:sp>
    </p:spTree>
    <p:extLst>
      <p:ext uri="{BB962C8B-B14F-4D97-AF65-F5344CB8AC3E}">
        <p14:creationId xmlns:p14="http://schemas.microsoft.com/office/powerpoint/2010/main" val="15532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F164C8-291A-436D-859B-B1E0EB5A7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6EFE8-0341-40EB-BC11-E0EF22483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450" y="837483"/>
            <a:ext cx="6649065" cy="289385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PH" sz="6000" b="1" dirty="0">
                <a:solidFill>
                  <a:srgbClr val="FF0000"/>
                </a:solidFill>
              </a:rPr>
              <a:t>Tenacity </a:t>
            </a:r>
            <a:r>
              <a:rPr lang="en-PH" sz="6000" b="1" dirty="0"/>
              <a:t>means: having a “NEVER GIVE UP ATTITUDE.”</a:t>
            </a:r>
          </a:p>
        </p:txBody>
      </p:sp>
    </p:spTree>
    <p:extLst>
      <p:ext uri="{BB962C8B-B14F-4D97-AF65-F5344CB8AC3E}">
        <p14:creationId xmlns:p14="http://schemas.microsoft.com/office/powerpoint/2010/main" val="376761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120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Office Theme</vt:lpstr>
      <vt:lpstr>Luke 9:23, 14:26-27</vt:lpstr>
      <vt:lpstr>I. C - OMMITMENT</vt:lpstr>
      <vt:lpstr>PowerPoint Presentation</vt:lpstr>
      <vt:lpstr>II. O - BEDIENCE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ruth roda</dc:creator>
  <cp:lastModifiedBy>aldrin p. velasco</cp:lastModifiedBy>
  <cp:revision>13</cp:revision>
  <dcterms:created xsi:type="dcterms:W3CDTF">2021-07-03T13:36:52Z</dcterms:created>
  <dcterms:modified xsi:type="dcterms:W3CDTF">2025-06-29T01:23:32Z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2025-06-29T01:17:56Z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5bba6f09-88d2-46d2-8d47-50a8aea8b07c</vt:lpwstr>
  </property>
  <property fmtid="{D5CDD505-2E9C-101B-9397-08002B2CF9AE}" pid="7" name="MSIP_Label_defa4170-0d19-0005-0004-bc88714345d2_ActionId">
    <vt:lpwstr>40ce3ae3-8d72-4dc6-b9bd-148387951e0b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